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24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D8BD707-D9CF-40AE-B4C6-C98DA3205C09}" type="datetimeFigureOut">
              <a:rPr lang="en-US" smtClean="0"/>
              <a:pPr/>
              <a:t>3/28/2020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6F15528-21DE-4FAA-801E-634DDDAF4B2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D8BD707-D9CF-40AE-B4C6-C98DA3205C09}" type="datetimeFigureOut">
              <a:rPr lang="en-US" smtClean="0"/>
              <a:pPr/>
              <a:t>3/28/2020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D8BD707-D9CF-40AE-B4C6-C98DA3205C09}" type="datetimeFigureOut">
              <a:rPr lang="en-US" smtClean="0"/>
              <a:pPr/>
              <a:t>3/28/2020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D8BD707-D9CF-40AE-B4C6-C98DA3205C09}" type="datetimeFigureOut">
              <a:rPr lang="en-US" smtClean="0"/>
              <a:pPr/>
              <a:t>3/28/2020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D8BD707-D9CF-40AE-B4C6-C98DA3205C09}" type="datetimeFigureOut">
              <a:rPr lang="en-US" smtClean="0"/>
              <a:pPr/>
              <a:t>3/28/2020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D8BD707-D9CF-40AE-B4C6-C98DA3205C09}" type="datetimeFigureOut">
              <a:rPr lang="en-US" smtClean="0"/>
              <a:pPr/>
              <a:t>3/28/2020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D8BD707-D9CF-40AE-B4C6-C98DA3205C09}" type="datetimeFigureOut">
              <a:rPr lang="en-US" smtClean="0"/>
              <a:pPr/>
              <a:t>3/28/2020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almrsal.com/post/81796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ar-EG" dirty="0"/>
              <a:t>الدبلوم المهنى </a:t>
            </a:r>
            <a:br>
              <a:rPr lang="ar-EG" dirty="0"/>
            </a:br>
            <a:r>
              <a:rPr lang="ar-EG" dirty="0"/>
              <a:t>شعبة اضطرابات تواصل</a:t>
            </a:r>
            <a:br>
              <a:rPr lang="ar-EG" dirty="0"/>
            </a:br>
            <a:r>
              <a:rPr lang="ar-EG" dirty="0"/>
              <a:t>مادة قاعة بحث</a:t>
            </a:r>
          </a:p>
        </p:txBody>
      </p:sp>
      <p:sp>
        <p:nvSpPr>
          <p:cNvPr id="3" name="Subtitle 2"/>
          <p:cNvSpPr>
            <a:spLocks noGrp="1"/>
          </p:cNvSpPr>
          <p:nvPr>
            <p:ph type="subTitle" idx="1"/>
          </p:nvPr>
        </p:nvSpPr>
        <p:spPr/>
        <p:txBody>
          <a:bodyPr>
            <a:normAutofit lnSpcReduction="10000"/>
          </a:bodyPr>
          <a:lstStyle/>
          <a:p>
            <a:r>
              <a:rPr lang="ar-EG" dirty="0"/>
              <a:t>المحاضرة </a:t>
            </a:r>
            <a:r>
              <a:rPr lang="ar-EG" dirty="0" smtClean="0"/>
              <a:t>الرابعه </a:t>
            </a:r>
            <a:r>
              <a:rPr lang="ar-EG" dirty="0"/>
              <a:t>من اسبوع الاجازة الحالى </a:t>
            </a:r>
          </a:p>
          <a:p>
            <a:r>
              <a:rPr lang="ar-EG" dirty="0"/>
              <a:t> عنوان المحاضرة </a:t>
            </a:r>
            <a:r>
              <a:rPr lang="ar-EG" dirty="0" smtClean="0"/>
              <a:t>« تابع العينات</a:t>
            </a:r>
            <a:r>
              <a:rPr lang="ar-EG" dirty="0"/>
              <a:t>»</a:t>
            </a:r>
          </a:p>
          <a:p>
            <a:endParaRPr lang="ar-EG" dirty="0"/>
          </a:p>
          <a:p>
            <a:r>
              <a:rPr lang="ar-EG" dirty="0"/>
              <a:t>د/رحاب يحيي</a:t>
            </a:r>
          </a:p>
          <a:p>
            <a:endParaRPr lang="ar-EG" dirty="0"/>
          </a:p>
        </p:txBody>
      </p:sp>
    </p:spTree>
    <p:extLst>
      <p:ext uri="{BB962C8B-B14F-4D97-AF65-F5344CB8AC3E}">
        <p14:creationId xmlns:p14="http://schemas.microsoft.com/office/powerpoint/2010/main" val="458931213"/>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85000" lnSpcReduction="10000"/>
          </a:bodyPr>
          <a:lstStyle/>
          <a:p>
            <a:r>
              <a:rPr lang="ar-EG" b="1" dirty="0"/>
              <a:t>2- العينات الغير إحتمالية احتمالية </a:t>
            </a:r>
            <a:r>
              <a:rPr lang="en-US" b="1" dirty="0"/>
              <a:t>Non Probabilistic Samples</a:t>
            </a:r>
          </a:p>
          <a:p>
            <a:r>
              <a:rPr lang="ar-EG" dirty="0"/>
              <a:t>هي العينات التي إختيارها تم بشكل غير عشوائي ولا يتم وفقاً لأياً من أسس الإحتمال المختلفة وإنما تتم فقط وفقاً لبعض التقديرات والأسس والمعايير المعينة التي يقوم الباحث بوضعها وفيما يتدخل الباحث في إختيار العينة وتقدير من يختار ومن لا يختار من أفراد مجتمع البحث الأصلى، ومن الجدير بالذكر أن أهم عيوب هذا النوع من العينات هو إحتمالية تحيز الباحث في الإختيار، ومن أنواع العينات الغير إحتمالية :</a:t>
            </a:r>
          </a:p>
          <a:p>
            <a:r>
              <a:rPr lang="ar-EG" dirty="0"/>
              <a:t/>
            </a:r>
            <a:br>
              <a:rPr lang="ar-EG" dirty="0"/>
            </a:br>
            <a:endParaRPr lang="ar-EG" dirty="0"/>
          </a:p>
        </p:txBody>
      </p:sp>
    </p:spTree>
    <p:extLst>
      <p:ext uri="{BB962C8B-B14F-4D97-AF65-F5344CB8AC3E}">
        <p14:creationId xmlns:p14="http://schemas.microsoft.com/office/powerpoint/2010/main" val="181236468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r>
              <a:rPr lang="ar-EG" b="1" dirty="0" smtClean="0"/>
              <a:t>أ– </a:t>
            </a:r>
            <a:r>
              <a:rPr lang="ar-EG" b="1" dirty="0"/>
              <a:t>العينة العمدية</a:t>
            </a:r>
          </a:p>
          <a:p>
            <a:r>
              <a:rPr lang="ar-EG" dirty="0"/>
              <a:t>في هذا النوع من العينات يعتمد الباحث بشكل كامل في إختياره على خبرته ومقدرته على تشكيل العينة التي يرى أنها الأكثر ملائمة للدراسة العلمية التي يقوم بها.</a:t>
            </a:r>
          </a:p>
          <a:p>
            <a:endParaRPr lang="ar-EG" dirty="0"/>
          </a:p>
        </p:txBody>
      </p:sp>
    </p:spTree>
    <p:extLst>
      <p:ext uri="{BB962C8B-B14F-4D97-AF65-F5344CB8AC3E}">
        <p14:creationId xmlns:p14="http://schemas.microsoft.com/office/powerpoint/2010/main" val="3279921631"/>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r>
              <a:rPr lang="ar-EG" b="1" dirty="0" smtClean="0"/>
              <a:t>ب– </a:t>
            </a:r>
            <a:r>
              <a:rPr lang="ar-EG" b="1" dirty="0"/>
              <a:t>عينات الصدفة</a:t>
            </a:r>
          </a:p>
          <a:p>
            <a:r>
              <a:rPr lang="ar-EG" dirty="0"/>
              <a:t>وهو أن يختار الدارس كافة الأفراد الذين سوف يلتقي بهم صدفة كي يشكلوا عينة البحث</a:t>
            </a:r>
          </a:p>
          <a:p>
            <a:endParaRPr lang="ar-EG" dirty="0"/>
          </a:p>
        </p:txBody>
      </p:sp>
    </p:spTree>
    <p:extLst>
      <p:ext uri="{BB962C8B-B14F-4D97-AF65-F5344CB8AC3E}">
        <p14:creationId xmlns:p14="http://schemas.microsoft.com/office/powerpoint/2010/main" val="235015859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r>
              <a:rPr lang="ar-EG" b="1" dirty="0"/>
              <a:t> </a:t>
            </a:r>
            <a:r>
              <a:rPr lang="ar-EG" b="1" dirty="0" smtClean="0"/>
              <a:t>ج- عينة الحصصيه</a:t>
            </a:r>
            <a:endParaRPr lang="ar-EG" b="1" dirty="0"/>
          </a:p>
          <a:p>
            <a:r>
              <a:rPr lang="ar-EG" dirty="0"/>
              <a:t>يندرج هذا النوع م، العينات تحت العينة العمدية ويعتمد على الإختيار المتعمد لمجموعة من الأشخاص تنطبق عليهم بعض الشروط الميعنة داخل مجتمع البحث وفي الغالب يتم اللجوء لهذه العينة عند جمع </a:t>
            </a:r>
            <a:r>
              <a:rPr lang="ar-EG" dirty="0">
                <a:hlinkClick r:id="rId2"/>
              </a:rPr>
              <a:t>المعلومات</a:t>
            </a:r>
            <a:r>
              <a:rPr lang="ar-EG" dirty="0"/>
              <a:t> حول الرأي العام إتجاه معضلة ما.</a:t>
            </a:r>
          </a:p>
          <a:p>
            <a:endParaRPr lang="ar-EG" dirty="0"/>
          </a:p>
        </p:txBody>
      </p:sp>
    </p:spTree>
    <p:extLst>
      <p:ext uri="{BB962C8B-B14F-4D97-AF65-F5344CB8AC3E}">
        <p14:creationId xmlns:p14="http://schemas.microsoft.com/office/powerpoint/2010/main" val="227117324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8</TotalTime>
  <Words>146</Words>
  <Application>Microsoft Office PowerPoint</Application>
  <PresentationFormat>On-screen Show (4:3)</PresentationFormat>
  <Paragraphs>14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Verve</vt:lpstr>
      <vt:lpstr>الدبلوم المهنى  شعبة اضطرابات تواصل مادة قاعة بحث</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الدبلوم المهنى  شعبة اضطرابات تواصل مادة قاعة بحث</dc:title>
  <dc:creator>etc</dc:creator>
  <cp:lastModifiedBy>etc</cp:lastModifiedBy>
  <cp:revision>2</cp:revision>
  <dcterms:created xsi:type="dcterms:W3CDTF">2006-08-16T00:00:00Z</dcterms:created>
  <dcterms:modified xsi:type="dcterms:W3CDTF">2020-03-28T19:35:34Z</dcterms:modified>
</cp:coreProperties>
</file>